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9958" autoAdjust="0"/>
    <p:restoredTop sz="94660"/>
  </p:normalViewPr>
  <p:slideViewPr>
    <p:cSldViewPr snapToGrid="0">
      <p:cViewPr varScale="1">
        <p:scale>
          <a:sx n="89" d="100"/>
          <a:sy n="89" d="100"/>
        </p:scale>
        <p:origin x="235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-107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9D003-1191-4C7A-865D-233A7E75D744}" type="datetimeFigureOut">
              <a:rPr lang="en-ZA" smtClean="0"/>
              <a:t>2015/08/22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B00F9-9A2C-4916-884D-9375EFB9BA7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93948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9D003-1191-4C7A-865D-233A7E75D744}" type="datetimeFigureOut">
              <a:rPr lang="en-ZA" smtClean="0"/>
              <a:t>2015/08/22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B00F9-9A2C-4916-884D-9375EFB9BA7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332552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9D003-1191-4C7A-865D-233A7E75D744}" type="datetimeFigureOut">
              <a:rPr lang="en-ZA" smtClean="0"/>
              <a:t>2015/08/22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B00F9-9A2C-4916-884D-9375EFB9BA7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823416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9D003-1191-4C7A-865D-233A7E75D744}" type="datetimeFigureOut">
              <a:rPr lang="en-ZA" smtClean="0"/>
              <a:t>2015/08/22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B00F9-9A2C-4916-884D-9375EFB9BA7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57056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9D003-1191-4C7A-865D-233A7E75D744}" type="datetimeFigureOut">
              <a:rPr lang="en-ZA" smtClean="0"/>
              <a:t>2015/08/22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B00F9-9A2C-4916-884D-9375EFB9BA7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92283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9D003-1191-4C7A-865D-233A7E75D744}" type="datetimeFigureOut">
              <a:rPr lang="en-ZA" smtClean="0"/>
              <a:t>2015/08/22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B00F9-9A2C-4916-884D-9375EFB9BA7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6446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9D003-1191-4C7A-865D-233A7E75D744}" type="datetimeFigureOut">
              <a:rPr lang="en-ZA" smtClean="0"/>
              <a:t>2015/08/22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B00F9-9A2C-4916-884D-9375EFB9BA7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252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9D003-1191-4C7A-865D-233A7E75D744}" type="datetimeFigureOut">
              <a:rPr lang="en-ZA" smtClean="0"/>
              <a:t>2015/08/22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B00F9-9A2C-4916-884D-9375EFB9BA7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46706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9D003-1191-4C7A-865D-233A7E75D744}" type="datetimeFigureOut">
              <a:rPr lang="en-ZA" smtClean="0"/>
              <a:t>2015/08/22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B00F9-9A2C-4916-884D-9375EFB9BA7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458305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9D003-1191-4C7A-865D-233A7E75D744}" type="datetimeFigureOut">
              <a:rPr lang="en-ZA" smtClean="0"/>
              <a:t>2015/08/22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B00F9-9A2C-4916-884D-9375EFB9BA7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143945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79D003-1191-4C7A-865D-233A7E75D744}" type="datetimeFigureOut">
              <a:rPr lang="en-ZA" smtClean="0"/>
              <a:t>2015/08/22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CB00F9-9A2C-4916-884D-9375EFB9BA7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930640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79D003-1191-4C7A-865D-233A7E75D744}" type="datetimeFigureOut">
              <a:rPr lang="en-ZA" smtClean="0"/>
              <a:t>2015/08/22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CB00F9-9A2C-4916-884D-9375EFB9BA7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25922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4187" y="1257300"/>
            <a:ext cx="6143625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6255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4662" y="1238250"/>
            <a:ext cx="6162675" cy="438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179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2762" y="1271587"/>
            <a:ext cx="6086475" cy="431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121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STEPHEN ROPER</dc:creator>
  <cp:lastModifiedBy>STEPHEN ROPER</cp:lastModifiedBy>
  <cp:revision>1</cp:revision>
  <dcterms:created xsi:type="dcterms:W3CDTF">2015-08-22T15:46:59Z</dcterms:created>
  <dcterms:modified xsi:type="dcterms:W3CDTF">2015-08-22T15:47:24Z</dcterms:modified>
</cp:coreProperties>
</file>