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BFA5E-8801-4895-8BC9-8E8EF06F1DF5}" type="datetimeFigureOut">
              <a:rPr lang="en-ZA" smtClean="0"/>
              <a:t>2015/09/24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39DCD-3847-492C-8D83-378C2790343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17636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BFA5E-8801-4895-8BC9-8E8EF06F1DF5}" type="datetimeFigureOut">
              <a:rPr lang="en-ZA" smtClean="0"/>
              <a:t>2015/09/24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39DCD-3847-492C-8D83-378C2790343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31160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BFA5E-8801-4895-8BC9-8E8EF06F1DF5}" type="datetimeFigureOut">
              <a:rPr lang="en-ZA" smtClean="0"/>
              <a:t>2015/09/24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39DCD-3847-492C-8D83-378C2790343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24418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BFA5E-8801-4895-8BC9-8E8EF06F1DF5}" type="datetimeFigureOut">
              <a:rPr lang="en-ZA" smtClean="0"/>
              <a:t>2015/09/24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39DCD-3847-492C-8D83-378C2790343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25450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BFA5E-8801-4895-8BC9-8E8EF06F1DF5}" type="datetimeFigureOut">
              <a:rPr lang="en-ZA" smtClean="0"/>
              <a:t>2015/09/24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39DCD-3847-492C-8D83-378C2790343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60087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BFA5E-8801-4895-8BC9-8E8EF06F1DF5}" type="datetimeFigureOut">
              <a:rPr lang="en-ZA" smtClean="0"/>
              <a:t>2015/09/24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39DCD-3847-492C-8D83-378C2790343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86631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BFA5E-8801-4895-8BC9-8E8EF06F1DF5}" type="datetimeFigureOut">
              <a:rPr lang="en-ZA" smtClean="0"/>
              <a:t>2015/09/24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39DCD-3847-492C-8D83-378C2790343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7074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BFA5E-8801-4895-8BC9-8E8EF06F1DF5}" type="datetimeFigureOut">
              <a:rPr lang="en-ZA" smtClean="0"/>
              <a:t>2015/09/24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39DCD-3847-492C-8D83-378C2790343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34377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BFA5E-8801-4895-8BC9-8E8EF06F1DF5}" type="datetimeFigureOut">
              <a:rPr lang="en-ZA" smtClean="0"/>
              <a:t>2015/09/24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39DCD-3847-492C-8D83-378C2790343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16923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BFA5E-8801-4895-8BC9-8E8EF06F1DF5}" type="datetimeFigureOut">
              <a:rPr lang="en-ZA" smtClean="0"/>
              <a:t>2015/09/24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39DCD-3847-492C-8D83-378C2790343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87569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BFA5E-8801-4895-8BC9-8E8EF06F1DF5}" type="datetimeFigureOut">
              <a:rPr lang="en-ZA" smtClean="0"/>
              <a:t>2015/09/24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39DCD-3847-492C-8D83-378C2790343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5695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EBFA5E-8801-4895-8BC9-8E8EF06F1DF5}" type="datetimeFigureOut">
              <a:rPr lang="en-ZA" smtClean="0"/>
              <a:t>2015/09/24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39DCD-3847-492C-8D83-378C2790343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88078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60889" y="474009"/>
            <a:ext cx="6096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ZA" sz="1200" dirty="0" err="1" smtClean="0"/>
              <a:t>xmlns</a:t>
            </a:r>
            <a:r>
              <a:rPr lang="en-ZA" sz="1200" dirty="0" smtClean="0"/>
              <a:t>="http://schemas.microsoft.com/win/2004/08/events/event"&gt;</a:t>
            </a:r>
          </a:p>
          <a:p>
            <a:r>
              <a:rPr lang="en-ZA" sz="1200" dirty="0" smtClean="0"/>
              <a:t>- &lt;System&gt;</a:t>
            </a:r>
          </a:p>
          <a:p>
            <a:r>
              <a:rPr lang="en-ZA" sz="1200" dirty="0" smtClean="0"/>
              <a:t>  &lt;Provider Name="VSS" /&gt; </a:t>
            </a:r>
          </a:p>
          <a:p>
            <a:r>
              <a:rPr lang="en-ZA" sz="1200" dirty="0" smtClean="0"/>
              <a:t>  &lt;</a:t>
            </a:r>
            <a:r>
              <a:rPr lang="en-ZA" sz="1200" dirty="0" err="1" smtClean="0"/>
              <a:t>EventID</a:t>
            </a:r>
            <a:r>
              <a:rPr lang="en-ZA" sz="1200" dirty="0" smtClean="0"/>
              <a:t> Qualifiers="0"&gt;8193&lt;/</a:t>
            </a:r>
            <a:r>
              <a:rPr lang="en-ZA" sz="1200" dirty="0" err="1" smtClean="0"/>
              <a:t>EventID</a:t>
            </a:r>
            <a:r>
              <a:rPr lang="en-ZA" sz="1200" dirty="0" smtClean="0"/>
              <a:t>&gt; </a:t>
            </a:r>
          </a:p>
          <a:p>
            <a:r>
              <a:rPr lang="en-ZA" sz="1200" dirty="0" smtClean="0"/>
              <a:t>  &lt;Level&gt;2&lt;/Level&gt; </a:t>
            </a:r>
          </a:p>
          <a:p>
            <a:r>
              <a:rPr lang="en-ZA" sz="1200" dirty="0" smtClean="0"/>
              <a:t>  &lt;Task&gt;0&lt;/Task&gt; </a:t>
            </a:r>
          </a:p>
          <a:p>
            <a:r>
              <a:rPr lang="en-ZA" sz="1200" dirty="0" smtClean="0"/>
              <a:t>  &lt;Keywords&gt;0x80000000000000&lt;/Keywords&gt; </a:t>
            </a:r>
          </a:p>
          <a:p>
            <a:r>
              <a:rPr lang="en-ZA" sz="1200" dirty="0" smtClean="0"/>
              <a:t>  &lt;</a:t>
            </a:r>
            <a:r>
              <a:rPr lang="en-ZA" sz="1200" dirty="0" err="1" smtClean="0"/>
              <a:t>TimeCreated</a:t>
            </a:r>
            <a:r>
              <a:rPr lang="en-ZA" sz="1200" dirty="0" smtClean="0"/>
              <a:t> </a:t>
            </a:r>
            <a:r>
              <a:rPr lang="en-ZA" sz="1200" dirty="0" err="1" smtClean="0"/>
              <a:t>SystemTime</a:t>
            </a:r>
            <a:r>
              <a:rPr lang="en-ZA" sz="1200" dirty="0" smtClean="0"/>
              <a:t>="2015-09-24T05:47:40.000000000Z" /&gt; </a:t>
            </a:r>
          </a:p>
          <a:p>
            <a:r>
              <a:rPr lang="en-ZA" sz="1200" dirty="0" smtClean="0"/>
              <a:t>  &lt;</a:t>
            </a:r>
            <a:r>
              <a:rPr lang="en-ZA" sz="1200" dirty="0" err="1" smtClean="0"/>
              <a:t>EventRecordID</a:t>
            </a:r>
            <a:r>
              <a:rPr lang="en-ZA" sz="1200" dirty="0" smtClean="0"/>
              <a:t>&gt;1280486&lt;/</a:t>
            </a:r>
            <a:r>
              <a:rPr lang="en-ZA" sz="1200" dirty="0" err="1" smtClean="0"/>
              <a:t>EventRecordID</a:t>
            </a:r>
            <a:r>
              <a:rPr lang="en-ZA" sz="1200" dirty="0" smtClean="0"/>
              <a:t>&gt; </a:t>
            </a:r>
          </a:p>
          <a:p>
            <a:r>
              <a:rPr lang="en-ZA" sz="1200" dirty="0" smtClean="0"/>
              <a:t>  &lt;Channel&gt;Application&lt;/Channel&gt; </a:t>
            </a:r>
          </a:p>
          <a:p>
            <a:r>
              <a:rPr lang="en-ZA" sz="1200" dirty="0" smtClean="0"/>
              <a:t>  &lt;Computer&gt;</a:t>
            </a:r>
            <a:r>
              <a:rPr lang="en-ZA" sz="1200" dirty="0" err="1" smtClean="0"/>
              <a:t>Insight_PC</a:t>
            </a:r>
            <a:r>
              <a:rPr lang="en-ZA" sz="1200" dirty="0" smtClean="0"/>
              <a:t>&lt;/Computer&gt; </a:t>
            </a:r>
          </a:p>
          <a:p>
            <a:r>
              <a:rPr lang="en-ZA" sz="1200" dirty="0" smtClean="0"/>
              <a:t>  &lt;Security /&gt; </a:t>
            </a:r>
          </a:p>
          <a:p>
            <a:r>
              <a:rPr lang="en-ZA" sz="1200" dirty="0" smtClean="0"/>
              <a:t>  &lt;/System&gt;</a:t>
            </a:r>
          </a:p>
          <a:p>
            <a:r>
              <a:rPr lang="en-ZA" sz="1200" dirty="0" smtClean="0"/>
              <a:t>- &lt;</a:t>
            </a:r>
            <a:r>
              <a:rPr lang="en-ZA" sz="1200" dirty="0" err="1" smtClean="0"/>
              <a:t>EventData</a:t>
            </a:r>
            <a:r>
              <a:rPr lang="en-ZA" sz="1200" dirty="0" smtClean="0"/>
              <a:t>&gt;</a:t>
            </a:r>
          </a:p>
          <a:p>
            <a:r>
              <a:rPr lang="en-ZA" sz="1200" dirty="0" smtClean="0"/>
              <a:t>  &lt;Data&gt;</a:t>
            </a:r>
            <a:r>
              <a:rPr lang="en-ZA" sz="1200" dirty="0" err="1" smtClean="0"/>
              <a:t>ConvertStringSidToSid</a:t>
            </a:r>
            <a:r>
              <a:rPr lang="en-ZA" sz="1200" dirty="0" smtClean="0"/>
              <a:t>(S-1-5-21-3950049216-54196922-3232809657-1002.bak)&lt;/Data&gt; </a:t>
            </a:r>
          </a:p>
          <a:p>
            <a:r>
              <a:rPr lang="en-ZA" sz="1200" dirty="0" smtClean="0"/>
              <a:t>  &lt;Data&gt;0x80070539, The security ID structure is invalid.&lt;/Data&gt; </a:t>
            </a:r>
          </a:p>
          <a:p>
            <a:r>
              <a:rPr lang="en-ZA" sz="1200" dirty="0" smtClean="0"/>
              <a:t>  &lt;Data&gt;Operation: </a:t>
            </a:r>
            <a:r>
              <a:rPr lang="en-ZA" sz="1200" dirty="0" err="1" smtClean="0"/>
              <a:t>OnIdentify</a:t>
            </a:r>
            <a:r>
              <a:rPr lang="en-ZA" sz="1200" dirty="0" smtClean="0"/>
              <a:t> event Gathering Writer Data Context: Execution Context: Shadow Copy Optimization Writer </a:t>
            </a:r>
            <a:r>
              <a:rPr lang="en-ZA" sz="1200" dirty="0" err="1" smtClean="0"/>
              <a:t>Writer</a:t>
            </a:r>
            <a:r>
              <a:rPr lang="en-ZA" sz="1200" dirty="0" smtClean="0"/>
              <a:t> Class Id: {4dc3bdd4-ab48-4d07-adb0-3bee2926fd7f} Writer Name: Shadow Copy Optimization Writer </a:t>
            </a:r>
            <a:r>
              <a:rPr lang="en-ZA" sz="1200" dirty="0" err="1" smtClean="0"/>
              <a:t>Writer</a:t>
            </a:r>
            <a:r>
              <a:rPr lang="en-ZA" sz="1200" dirty="0" smtClean="0"/>
              <a:t> Instance ID: {f7af0a3c-a4f2-4505-9a61-f74322bb4bf1}&lt;/Data&gt; </a:t>
            </a:r>
          </a:p>
          <a:p>
            <a:r>
              <a:rPr lang="en-ZA" sz="1200" dirty="0" smtClean="0"/>
              <a:t>  &lt;Binary&gt;2D20436F64653A20534543534543524330303030303931302D2043616C6C3A20534543534543524330303030303930332D205049443A202030303030353136382D205449443A202030303030333434302D20434D443A2020433A5C57696E646F77735C73797374656D33325C76737376632E6578652020202D20557365723A204E616D653A204E5420415554484F524954595C53595354454D2C205349443A532D312D352D313820&lt;/Binary&gt; </a:t>
            </a:r>
          </a:p>
          <a:p>
            <a:r>
              <a:rPr lang="en-ZA" sz="1200" dirty="0" smtClean="0"/>
              <a:t>  &lt;/</a:t>
            </a:r>
            <a:r>
              <a:rPr lang="en-ZA" sz="1200" dirty="0" err="1" smtClean="0"/>
              <a:t>EventData</a:t>
            </a:r>
            <a:r>
              <a:rPr lang="en-ZA" sz="1200" dirty="0" smtClean="0"/>
              <a:t>&gt;</a:t>
            </a:r>
          </a:p>
          <a:p>
            <a:r>
              <a:rPr lang="en-ZA" sz="1200" dirty="0" smtClean="0"/>
              <a:t>  &lt;/Event&gt;</a:t>
            </a:r>
            <a:endParaRPr lang="en-ZA" sz="1200" dirty="0"/>
          </a:p>
        </p:txBody>
      </p:sp>
    </p:spTree>
    <p:extLst>
      <p:ext uri="{BB962C8B-B14F-4D97-AF65-F5344CB8AC3E}">
        <p14:creationId xmlns:p14="http://schemas.microsoft.com/office/powerpoint/2010/main" val="2039092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159</Words>
  <Application>Microsoft Office PowerPoint</Application>
  <PresentationFormat>Widescreen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STEPHEN ROPER</dc:creator>
  <cp:lastModifiedBy>STEPHEN ROPER</cp:lastModifiedBy>
  <cp:revision>1</cp:revision>
  <dcterms:created xsi:type="dcterms:W3CDTF">2015-09-24T06:01:41Z</dcterms:created>
  <dcterms:modified xsi:type="dcterms:W3CDTF">2015-09-24T06:02:00Z</dcterms:modified>
</cp:coreProperties>
</file>