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60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045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069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86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5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324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153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543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649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088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9BDCE-A1D0-4035-9323-A3A53F8FED5E}" type="datetimeFigureOut">
              <a:rPr lang="en-GB" smtClean="0"/>
              <a:t>23/08/2013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B3D84-6268-48E4-B8C6-97FC6BDF78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07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0" cy="857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948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 Melbys</dc:creator>
  <cp:lastModifiedBy>The Melbys</cp:lastModifiedBy>
  <cp:revision>1</cp:revision>
  <dcterms:created xsi:type="dcterms:W3CDTF">2013-08-23T19:34:40Z</dcterms:created>
  <dcterms:modified xsi:type="dcterms:W3CDTF">2013-08-23T19:35:14Z</dcterms:modified>
</cp:coreProperties>
</file>